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Default Extension="fntdata" ContentType="application/x-fontdata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embedTrueTypeFonts="1" saveSubsetFonts="1" autoCompressPictures="0">
  <p:sldMasterIdLst>
    <p:sldMasterId id="2147483659" r:id="rId1"/>
  </p:sldMasterIdLst>
  <p:notesMasterIdLst>
    <p:notesMasterId r:id="rId3"/>
  </p:notesMasterIdLst>
  <p:sldIdLst>
    <p:sldId id="256" r:id="rId2"/>
  </p:sldIdLst>
  <p:sldSz cx="9144000" cy="5143500" type="screen16x9"/>
  <p:notesSz cx="6858000" cy="9144000"/>
  <p:embeddedFontLst>
    <p:embeddedFont>
      <p:font typeface="Nunito" panose="020B0604020202020204" charset="0"/>
      <p:regular r:id="rId4"/>
      <p:bold r:id="rId5"/>
      <p:italic r:id="rId6"/>
      <p:boldItalic r:id="rId7"/>
    </p:embeddedFont>
  </p:embeddedFontLst>
  <p:defaultText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93" d="100"/>
          <a:sy n="93" d="100"/>
        </p:scale>
        <p:origin x="726" y="48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notesMaster" Target="notesMasters/notesMaster1.xml"/><Relationship Id="rId7" Type="http://schemas.openxmlformats.org/officeDocument/2006/relationships/font" Target="fonts/font4.fntdata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3.fntdata"/><Relationship Id="rId11" Type="http://schemas.openxmlformats.org/officeDocument/2006/relationships/tableStyles" Target="tableStyles.xml"/><Relationship Id="rId5" Type="http://schemas.openxmlformats.org/officeDocument/2006/relationships/font" Target="fonts/font2.fntdata"/><Relationship Id="rId10" Type="http://schemas.openxmlformats.org/officeDocument/2006/relationships/theme" Target="theme/theme1.xml"/><Relationship Id="rId4" Type="http://schemas.openxmlformats.org/officeDocument/2006/relationships/font" Target="fonts/font1.fntdata"/><Relationship Id="rId9" Type="http://schemas.openxmlformats.org/officeDocument/2006/relationships/viewProps" Target="viewProps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>
            <a:spLocks noGrp="1" noRot="1" noChangeAspect="1"/>
          </p:cNvSpPr>
          <p:nvPr>
            <p:ph type="sldImg" idx="2"/>
          </p:nvPr>
        </p:nvSpPr>
        <p:spPr>
          <a:xfrm>
            <a:off x="381300" y="685800"/>
            <a:ext cx="6096075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w="9525" cap="flat" cmpd="sng">
            <a:solidFill>
              <a:srgbClr val="000000"/>
            </a:solidFill>
            <a:prstDash val="solid"/>
            <a:round/>
            <a:headEnd type="none" w="sm" len="sm"/>
            <a:tailEnd type="none" w="sm" len="sm"/>
          </a:ln>
        </p:spPr>
      </p:sp>
      <p:sp>
        <p:nvSpPr>
          <p:cNvPr id="4" name="Google Shape;4;n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marL="914400" lvl="1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marL="1371600" lvl="2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marL="1828800" lvl="3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marL="2286000" lvl="4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marL="2743200" lvl="5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marL="3200400" lvl="6" indent="-29845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marL="3657600" lvl="7" indent="-29845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marL="4114800" lvl="8" indent="-29845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>
            <a:endParaRPr/>
          </a:p>
        </p:txBody>
      </p:sp>
    </p:spTree>
    <p:extLst>
      <p:ext uri="{BB962C8B-B14F-4D97-AF65-F5344CB8AC3E}">
        <p14:creationId xmlns:p14="http://schemas.microsoft.com/office/powerpoint/2010/main" val="1454335755"/>
      </p:ext>
    </p:extLst>
  </p:cSld>
  <p:clrMap bg1="lt1" tx1="dk1" bg2="dk2" tx2="lt2" accent1="accent1" accent2="accent2" accent3="accent3" accent4="accent4" accent5="accent5" accent6="accent6" hlink="hlink" folHlink="folHlink"/>
  <p:notesStyle>
    <a:defPPr marR="0" lvl="0" algn="l" rtl="0">
      <a:lnSpc>
        <a:spcPct val="100000"/>
      </a:lnSpc>
      <a:spcBef>
        <a:spcPts val="0"/>
      </a:spcBef>
      <a:spcAft>
        <a:spcPts val="0"/>
      </a:spcAft>
    </a:defPPr>
    <a:lvl1pPr marR="0" lvl="0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1pPr>
    <a:lvl2pPr marR="0" lvl="1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2pPr>
    <a:lvl3pPr marR="0" lvl="2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3pPr>
    <a:lvl4pPr marR="0" lvl="3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4pPr>
    <a:lvl5pPr marR="0" lvl="4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5pPr>
    <a:lvl6pPr marR="0" lvl="5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6pPr>
    <a:lvl7pPr marR="0" lvl="6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7pPr>
    <a:lvl8pPr marR="0" lvl="7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8pPr>
    <a:lvl9pPr marR="0" lvl="8" algn="l" rtl="0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sz="1400" b="0" i="0" u="none" strike="noStrike" cap="non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>
            <a:spLocks noGrp="1" noRot="1" noChangeAspect="1"/>
          </p:cNvSpPr>
          <p:nvPr>
            <p:ph type="sldImg" idx="2"/>
          </p:nvPr>
        </p:nvSpPr>
        <p:spPr>
          <a:xfrm>
            <a:off x="381000" y="685800"/>
            <a:ext cx="6096000" cy="3429000"/>
          </a:xfrm>
          <a:custGeom>
            <a:avLst/>
            <a:gdLst/>
            <a:ahLst/>
            <a:cxnLst/>
            <a:rect l="l" t="t" r="r" b="b"/>
            <a:pathLst>
              <a:path w="120000" h="120000" extrusionOk="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>
            <a:spLocks noGrp="1"/>
          </p:cNvSpPr>
          <p:nvPr>
            <p:ph type="body" idx="1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</p:spTree>
    <p:extLst>
      <p:ext uri="{BB962C8B-B14F-4D97-AF65-F5344CB8AC3E}">
        <p14:creationId xmlns:p14="http://schemas.microsoft.com/office/powerpoint/2010/main" val="126417198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slide" type="title">
  <p:cSld name="TITLE">
    <p:spTree>
      <p:nvGrpSpPr>
        <p:cNvPr id="1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>
            <a:spLocks noGrp="1"/>
          </p:cNvSpPr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>
            <a:endParaRPr/>
          </a:p>
        </p:txBody>
      </p:sp>
      <p:sp>
        <p:nvSpPr>
          <p:cNvPr id="11" name="Google Shape;11;p2"/>
          <p:cNvSpPr txBox="1">
            <a:spLocks noGrp="1"/>
          </p:cNvSpPr>
          <p:nvPr>
            <p:ph type="subTitle" idx="1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>
            <a:endParaRPr/>
          </a:p>
        </p:txBody>
      </p:sp>
      <p:sp>
        <p:nvSpPr>
          <p:cNvPr id="12" name="Google Shape;12;p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ig number">
  <p:cSld name="BIG_NUMBER">
    <p:spTree>
      <p:nvGrpSpPr>
        <p:cNvPr id="1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>
            <a:spLocks noGrp="1"/>
          </p:cNvSpPr>
          <p:nvPr>
            <p:ph type="title" hasCustomPrompt="1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>
            <a:spLocks noGrp="1"/>
          </p:cNvSpPr>
          <p:nvPr>
            <p:ph type="body" idx="1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 algn="ctr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 algn="ctr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 algn="ctr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 algn="ctr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7" name="Google Shape;47;p1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Blank" type="blank">
  <p:cSld name="BLANK">
    <p:spTree>
      <p:nvGrpSpPr>
        <p:cNvPr id="1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header" type="secHead">
  <p:cSld name="SECTION_HEADER">
    <p:spTree>
      <p:nvGrpSpPr>
        <p:cNvPr id="1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>
            <a:spLocks noGrp="1"/>
          </p:cNvSpPr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>
            <a:endParaRPr/>
          </a:p>
        </p:txBody>
      </p:sp>
      <p:sp>
        <p:nvSpPr>
          <p:cNvPr id="15" name="Google Shape;15;p3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body" type="tx">
  <p:cSld name="TITLE_AND_BODY">
    <p:spTree>
      <p:nvGrpSpPr>
        <p:cNvPr id="1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18" name="Google Shape;18;p4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19" name="Google Shape;19;p4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and two columns" type="twoColTx">
  <p:cSld name="TITLE_AND_TWO_COLUMNS">
    <p:spTree>
      <p:nvGrpSpPr>
        <p:cNvPr id="1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2" name="Google Shape;22;p5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3" name="Google Shape;23;p5"/>
          <p:cNvSpPr txBox="1">
            <a:spLocks noGrp="1"/>
          </p:cNvSpPr>
          <p:nvPr>
            <p:ph type="body" idx="2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175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24" name="Google Shape;24;p5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Title only" type="titleOnly">
  <p:cSld name="TITLE_ONLY">
    <p:spTree>
      <p:nvGrpSpPr>
        <p:cNvPr id="1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>
            <a:endParaRPr/>
          </a:p>
        </p:txBody>
      </p:sp>
      <p:sp>
        <p:nvSpPr>
          <p:cNvPr id="27" name="Google Shape;27;p6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One column text">
  <p:cSld name="ONE_COLUMN_TEXT">
    <p:spTree>
      <p:nvGrpSpPr>
        <p:cNvPr id="1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>
            <a:spLocks noGrp="1"/>
          </p:cNvSpPr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>
            <a:endParaRPr/>
          </a:p>
        </p:txBody>
      </p:sp>
      <p:sp>
        <p:nvSpPr>
          <p:cNvPr id="30" name="Google Shape;30;p7"/>
          <p:cNvSpPr txBox="1">
            <a:spLocks noGrp="1"/>
          </p:cNvSpPr>
          <p:nvPr>
            <p:ph type="body" idx="1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04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marL="914400" lvl="1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2pPr>
            <a:lvl3pPr marL="1371600" lvl="2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3pPr>
            <a:lvl4pPr marL="1828800" lvl="3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4pPr>
            <a:lvl5pPr marL="2286000" lvl="4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5pPr>
            <a:lvl6pPr marL="2743200" lvl="5" indent="-304800">
              <a:spcBef>
                <a:spcPts val="1600"/>
              </a:spcBef>
              <a:spcAft>
                <a:spcPts val="0"/>
              </a:spcAft>
              <a:buSzPts val="1200"/>
              <a:buChar char="■"/>
              <a:defRPr sz="1200"/>
            </a:lvl6pPr>
            <a:lvl7pPr marL="3200400" lvl="6" indent="-304800">
              <a:spcBef>
                <a:spcPts val="1600"/>
              </a:spcBef>
              <a:spcAft>
                <a:spcPts val="0"/>
              </a:spcAft>
              <a:buSzPts val="1200"/>
              <a:buChar char="●"/>
              <a:defRPr sz="1200"/>
            </a:lvl7pPr>
            <a:lvl8pPr marL="3657600" lvl="7" indent="-304800">
              <a:spcBef>
                <a:spcPts val="1600"/>
              </a:spcBef>
              <a:spcAft>
                <a:spcPts val="0"/>
              </a:spcAft>
              <a:buSzPts val="1200"/>
              <a:buChar char="○"/>
              <a:defRPr sz="1200"/>
            </a:lvl8pPr>
            <a:lvl9pPr marL="4114800" lvl="8" indent="-304800">
              <a:spcBef>
                <a:spcPts val="1600"/>
              </a:spcBef>
              <a:spcAft>
                <a:spcPts val="1600"/>
              </a:spcAft>
              <a:buSzPts val="1200"/>
              <a:buChar char="■"/>
              <a:defRPr sz="1200"/>
            </a:lvl9pPr>
          </a:lstStyle>
          <a:p>
            <a:endParaRPr/>
          </a:p>
        </p:txBody>
      </p:sp>
      <p:sp>
        <p:nvSpPr>
          <p:cNvPr id="31" name="Google Shape;31;p7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Main point">
  <p:cSld name="MAIN_POINT">
    <p:spTree>
      <p:nvGrpSpPr>
        <p:cNvPr id="1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>
            <a:spLocks noGrp="1"/>
          </p:cNvSpPr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>
            <a:endParaRPr/>
          </a:p>
        </p:txBody>
      </p:sp>
      <p:sp>
        <p:nvSpPr>
          <p:cNvPr id="34" name="Google Shape;34;p8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Section title and description">
  <p:cSld name="SECTION_TITLE_AND_DESCRIPTION">
    <p:spTree>
      <p:nvGrpSpPr>
        <p:cNvPr id="1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/>
          </a:p>
        </p:txBody>
      </p:sp>
      <p:sp>
        <p:nvSpPr>
          <p:cNvPr id="37" name="Google Shape;37;p9"/>
          <p:cNvSpPr txBox="1">
            <a:spLocks noGrp="1"/>
          </p:cNvSpPr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spcFirstLastPara="1" wrap="square" lIns="91425" tIns="91425" rIns="91425" bIns="91425" anchor="b" anchorCtr="0">
            <a:no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>
            <a:endParaRPr/>
          </a:p>
        </p:txBody>
      </p:sp>
      <p:sp>
        <p:nvSpPr>
          <p:cNvPr id="38" name="Google Shape;38;p9"/>
          <p:cNvSpPr txBox="1">
            <a:spLocks noGrp="1"/>
          </p:cNvSpPr>
          <p:nvPr>
            <p:ph type="subTitle" idx="1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spcFirstLastPara="1" wrap="square" lIns="91425" tIns="91425" rIns="91425" bIns="91425" anchor="t" anchorCtr="0">
            <a:no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>
            <a:endParaRPr/>
          </a:p>
        </p:txBody>
      </p:sp>
      <p:sp>
        <p:nvSpPr>
          <p:cNvPr id="39" name="Google Shape;39;p9"/>
          <p:cNvSpPr txBox="1">
            <a:spLocks noGrp="1"/>
          </p:cNvSpPr>
          <p:nvPr>
            <p:ph type="body" idx="2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3429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marL="914400" lvl="1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2pPr>
            <a:lvl3pPr marL="1371600" lvl="2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3pPr>
            <a:lvl4pPr marL="1828800" lvl="3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4pPr>
            <a:lvl5pPr marL="2286000" lvl="4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5pPr>
            <a:lvl6pPr marL="2743200" lvl="5" indent="-317500">
              <a:spcBef>
                <a:spcPts val="1600"/>
              </a:spcBef>
              <a:spcAft>
                <a:spcPts val="0"/>
              </a:spcAft>
              <a:buSzPts val="1400"/>
              <a:buChar char="■"/>
              <a:defRPr/>
            </a:lvl6pPr>
            <a:lvl7pPr marL="3200400" lvl="6" indent="-317500">
              <a:spcBef>
                <a:spcPts val="1600"/>
              </a:spcBef>
              <a:spcAft>
                <a:spcPts val="0"/>
              </a:spcAft>
              <a:buSzPts val="1400"/>
              <a:buChar char="●"/>
              <a:defRPr/>
            </a:lvl7pPr>
            <a:lvl8pPr marL="3657600" lvl="7" indent="-317500">
              <a:spcBef>
                <a:spcPts val="1600"/>
              </a:spcBef>
              <a:spcAft>
                <a:spcPts val="0"/>
              </a:spcAft>
              <a:buSzPts val="1400"/>
              <a:buChar char="○"/>
              <a:defRPr/>
            </a:lvl8pPr>
            <a:lvl9pPr marL="4114800" lvl="8" indent="-317500">
              <a:spcBef>
                <a:spcPts val="1600"/>
              </a:spcBef>
              <a:spcAft>
                <a:spcPts val="1600"/>
              </a:spcAft>
              <a:buSzPts val="1400"/>
              <a:buChar char="■"/>
              <a:defRPr/>
            </a:lvl9pPr>
          </a:lstStyle>
          <a:p>
            <a:endParaRPr/>
          </a:p>
        </p:txBody>
      </p:sp>
      <p:sp>
        <p:nvSpPr>
          <p:cNvPr id="40" name="Google Shape;40;p9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matchingName="Caption">
  <p:cSld name="CAPTION_ONLY">
    <p:spTree>
      <p:nvGrpSpPr>
        <p:cNvPr id="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>
            <a:spLocks noGrp="1"/>
          </p:cNvSpPr>
          <p:nvPr>
            <p:ph type="body" idx="1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marL="457200" lvl="0" indent="-2286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>
            <a:endParaRPr/>
          </a:p>
        </p:txBody>
      </p:sp>
      <p:sp>
        <p:nvSpPr>
          <p:cNvPr id="43" name="Google Shape;43;p10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spcFirstLastPara="1" wrap="square" lIns="91425" tIns="91425" rIns="91425" bIns="91425" anchor="ctr" anchorCtr="0">
            <a:no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 name="simple-light-2">
    <p:bg>
      <p:bgPr>
        <a:solidFill>
          <a:schemeClr val="lt1"/>
        </a:solidFill>
        <a:effectLst/>
      </p:bgPr>
    </p:bg>
    <p:spTree>
      <p:nvGrpSpPr>
        <p:cNvPr id="1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>
            <a:spLocks noGrp="1"/>
          </p:cNvSpPr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>
            <a:endParaRPr/>
          </a:p>
        </p:txBody>
      </p:sp>
      <p:sp>
        <p:nvSpPr>
          <p:cNvPr id="7" name="Google Shape;7;p1"/>
          <p:cNvSpPr txBox="1">
            <a:spLocks noGrp="1"/>
          </p:cNvSpPr>
          <p:nvPr>
            <p:ph type="body" idx="1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t" anchorCtr="0">
            <a:noAutofit/>
          </a:bodyPr>
          <a:lstStyle>
            <a:lvl1pPr marL="457200" lvl="0" indent="-3429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marL="914400" lvl="1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marL="1371600" lvl="2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marL="1828800" lvl="3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marL="2286000" lvl="4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marL="2743200" lvl="5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marL="3200400" lvl="6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marL="3657600" lvl="7" indent="-317500">
              <a:lnSpc>
                <a:spcPct val="115000"/>
              </a:lnSpc>
              <a:spcBef>
                <a:spcPts val="160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marL="4114800" lvl="8" indent="-317500">
              <a:lnSpc>
                <a:spcPct val="115000"/>
              </a:lnSpc>
              <a:spcBef>
                <a:spcPts val="1600"/>
              </a:spcBef>
              <a:spcAft>
                <a:spcPts val="160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>
            <a:endParaRPr/>
          </a:p>
        </p:txBody>
      </p:sp>
      <p:sp>
        <p:nvSpPr>
          <p:cNvPr id="8" name="Google Shape;8;p1"/>
          <p:cNvSpPr txBox="1">
            <a:spLocks noGrp="1"/>
          </p:cNvSpPr>
          <p:nvPr>
            <p:ph type="sldNum" idx="12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91425" rIns="91425" bIns="91425" anchor="ctr" anchorCtr="0">
            <a:no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marL="0" lvl="0" indent="0" algn="r" rtl="0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s"/>
              <a:t>‹Nº›</a:t>
            </a:fld>
            <a:endParaRPr/>
          </a:p>
        </p:txBody>
      </p:sp>
    </p:spTree>
  </p:cSld>
  <p:clrMap bg1="lt1" tx1="dk1" bg2="dk2" tx2="lt2" accent1="accent1" accent2="accent2" accent3="accent3" accent4="accent4" accent5="accent5" accent6="accent6" hlink="hlink" folHlink="fol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sldNum="0" hdr="0" ftr="0" dt="0"/>
  <p:txStyles>
    <p:title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marR="0" lvl="0" algn="l" rtl="0">
        <a:lnSpc>
          <a:spcPct val="100000"/>
        </a:lnSpc>
        <a:spcBef>
          <a:spcPts val="0"/>
        </a:spcBef>
        <a:spcAft>
          <a:spcPts val="0"/>
        </a:spcAft>
      </a:defPPr>
      <a:lvl1pPr marR="0" lvl="0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marR="0" lvl="1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marR="0" lvl="2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marR="0" lvl="3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marR="0" lvl="4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marR="0" lvl="5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marR="0" lvl="6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marR="0" lvl="7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marR="0" lvl="8" algn="l" rtl="0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sz="1400" b="0" i="0" u="none" strike="noStrike" cap="non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2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4" name="Google Shape;54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1139300" y="0"/>
            <a:ext cx="7147452" cy="5213326"/>
          </a:xfrm>
          <a:prstGeom prst="rect">
            <a:avLst/>
          </a:prstGeom>
          <a:noFill/>
          <a:ln>
            <a:noFill/>
          </a:ln>
        </p:spPr>
      </p:pic>
      <p:sp>
        <p:nvSpPr>
          <p:cNvPr id="55" name="Google Shape;55;p13"/>
          <p:cNvSpPr txBox="1"/>
          <p:nvPr/>
        </p:nvSpPr>
        <p:spPr>
          <a:xfrm>
            <a:off x="1089700" y="600201"/>
            <a:ext cx="2055550" cy="1687799"/>
          </a:xfrm>
          <a:prstGeom prst="rect">
            <a:avLst/>
          </a:prstGeom>
          <a:solidFill>
            <a:srgbClr val="CCCCCC"/>
          </a:solidFill>
          <a:ln w="9525" cap="flat" cmpd="sng">
            <a:solidFill>
              <a:srgbClr val="D9D9D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lvl="0"/>
            <a:r>
              <a:rPr lang="es-MX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Consecuencias; Mayor circulación de clientes en el ejido, congestión del transito, aumenta el riesgo de transitar con dinero físico, falta de categorización de los servicios, Efectos; riegos de contagios por circulación de personas, entre </a:t>
            </a:r>
            <a:r>
              <a:rPr lang="es-MX" sz="900" b="1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otros. Digitalización </a:t>
            </a:r>
            <a:r>
              <a:rPr lang="es-MX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de medios de pago de autónomos, pequeños medianos y grandes.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s-MX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Se puede actuar sobre las consecuencias.</a:t>
            </a:r>
          </a:p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sz="900" b="1" dirty="0">
              <a:solidFill>
                <a:srgbClr val="38761D"/>
              </a:solidFill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56" name="Google Shape;56;p13"/>
          <p:cNvSpPr txBox="1"/>
          <p:nvPr/>
        </p:nvSpPr>
        <p:spPr>
          <a:xfrm>
            <a:off x="6318600" y="2288000"/>
            <a:ext cx="1637400" cy="1171200"/>
          </a:xfrm>
          <a:prstGeom prst="rect">
            <a:avLst/>
          </a:prstGeom>
          <a:solidFill>
            <a:srgbClr val="D9D9D9"/>
          </a:solidFill>
          <a:ln w="9525" cap="flat" cmpd="sng">
            <a:solidFill>
              <a:srgbClr val="D9D9D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Fletes y Transportistas Independientes, Pequeños medianos y grandes. Los conocemos, no somos nosotros.</a:t>
            </a:r>
            <a:endParaRPr sz="900" b="1" dirty="0">
              <a:solidFill>
                <a:srgbClr val="38761D"/>
              </a:solidFill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57" name="Google Shape;57;p13"/>
          <p:cNvSpPr txBox="1"/>
          <p:nvPr/>
        </p:nvSpPr>
        <p:spPr>
          <a:xfrm>
            <a:off x="6079950" y="786075"/>
            <a:ext cx="1875900" cy="747900"/>
          </a:xfrm>
          <a:prstGeom prst="rect">
            <a:avLst/>
          </a:prstGeom>
          <a:solidFill>
            <a:srgbClr val="D9D9D9"/>
          </a:solidFill>
          <a:ln w="9525" cap="flat" cmpd="sng">
            <a:solidFill>
              <a:srgbClr val="D9D9D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No conocemos.</a:t>
            </a:r>
            <a:endParaRPr sz="900" b="1" dirty="0">
              <a:solidFill>
                <a:srgbClr val="38761D"/>
              </a:solidFill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58" name="Google Shape;58;p13"/>
          <p:cNvSpPr txBox="1"/>
          <p:nvPr/>
        </p:nvSpPr>
        <p:spPr>
          <a:xfrm>
            <a:off x="1269350" y="2571750"/>
            <a:ext cx="2385300" cy="580200"/>
          </a:xfrm>
          <a:prstGeom prst="rect">
            <a:avLst/>
          </a:prstGeom>
          <a:solidFill>
            <a:srgbClr val="D9D9D9"/>
          </a:solidFill>
          <a:ln w="9525" cap="flat" cmpd="sng">
            <a:solidFill>
              <a:srgbClr val="D9D9D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Transpotes Logisticos del Ejido urbano e inter urbano.</a:t>
            </a:r>
            <a:endParaRPr sz="900" b="1" dirty="0">
              <a:solidFill>
                <a:srgbClr val="38761D"/>
              </a:solidFill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59" name="Google Shape;59;p13"/>
          <p:cNvSpPr txBox="1"/>
          <p:nvPr/>
        </p:nvSpPr>
        <p:spPr>
          <a:xfrm>
            <a:off x="1269350" y="3955375"/>
            <a:ext cx="1875900" cy="1095900"/>
          </a:xfrm>
          <a:prstGeom prst="rect">
            <a:avLst/>
          </a:prstGeom>
          <a:solidFill>
            <a:srgbClr val="D9D9D9"/>
          </a:solidFill>
          <a:ln w="9525" cap="flat" cmpd="sng">
            <a:solidFill>
              <a:srgbClr val="D9D9D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lvl="0"/>
            <a:r>
              <a:rPr lang="es-MX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Falta de una </a:t>
            </a:r>
            <a:r>
              <a:rPr lang="es-MX" sz="900" b="1" dirty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plataforma comercial para facilitar la digitalización de necesidades de los </a:t>
            </a:r>
            <a:r>
              <a:rPr lang="es-MX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clientes y  monetización.</a:t>
            </a:r>
          </a:p>
          <a:p>
            <a:pPr lvl="0"/>
            <a:r>
              <a:rPr lang="es-MX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Se produce por falta de capital y se puede actuar para modificarlo.</a:t>
            </a:r>
            <a:endParaRPr sz="900" b="1" dirty="0">
              <a:solidFill>
                <a:srgbClr val="38761D"/>
              </a:solidFill>
              <a:latin typeface="Nunito"/>
              <a:ea typeface="Nunito"/>
              <a:cs typeface="Nunito"/>
              <a:sym typeface="Nunito"/>
            </a:endParaRPr>
          </a:p>
        </p:txBody>
      </p:sp>
      <p:sp>
        <p:nvSpPr>
          <p:cNvPr id="60" name="Google Shape;60;p13"/>
          <p:cNvSpPr txBox="1"/>
          <p:nvPr/>
        </p:nvSpPr>
        <p:spPr>
          <a:xfrm>
            <a:off x="6318600" y="4213225"/>
            <a:ext cx="1637400" cy="580200"/>
          </a:xfrm>
          <a:prstGeom prst="rect">
            <a:avLst/>
          </a:prstGeom>
          <a:solidFill>
            <a:srgbClr val="D9D9D9"/>
          </a:solidFill>
          <a:ln w="9525" cap="flat" cmpd="sng">
            <a:solidFill>
              <a:srgbClr val="D9D9D9"/>
            </a:solidFill>
            <a:prstDash val="solid"/>
            <a:round/>
            <a:headEnd type="none" w="sm" len="sm"/>
            <a:tailEnd type="none" w="sm" len="sm"/>
          </a:ln>
        </p:spPr>
        <p:txBody>
          <a:bodyPr spcFirstLastPara="1" wrap="square" lIns="91425" tIns="91425" rIns="91425" bIns="91425" anchor="t" anchorCtr="0">
            <a:noAutofit/>
          </a:bodyPr>
          <a:lstStyle/>
          <a:p>
            <a:pPr marL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s" sz="900" b="1" dirty="0" smtClean="0">
                <a:solidFill>
                  <a:srgbClr val="38761D"/>
                </a:solidFill>
                <a:latin typeface="Nunito"/>
                <a:ea typeface="Nunito"/>
                <a:cs typeface="Nunito"/>
                <a:sym typeface="Nunito"/>
              </a:rPr>
              <a:t>Ejidos urbanos y alrededores.</a:t>
            </a:r>
            <a:endParaRPr sz="900" b="1" dirty="0">
              <a:solidFill>
                <a:srgbClr val="38761D"/>
              </a:solidFill>
              <a:latin typeface="Nunito"/>
              <a:ea typeface="Nunito"/>
              <a:cs typeface="Nunito"/>
              <a:sym typeface="Nunito"/>
            </a:endParaRPr>
          </a:p>
        </p:txBody>
      </p:sp>
      <p:pic>
        <p:nvPicPr>
          <p:cNvPr id="61" name="Google Shape;61;p13"/>
          <p:cNvPicPr preferRelativeResize="0"/>
          <p:nvPr/>
        </p:nvPicPr>
        <p:blipFill>
          <a:blip r:embed="rId4">
            <a:alphaModFix/>
          </a:blip>
          <a:stretch>
            <a:fillRect/>
          </a:stretch>
        </p:blipFill>
        <p:spPr>
          <a:xfrm>
            <a:off x="6974675" y="4713674"/>
            <a:ext cx="2169323" cy="499649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FFAB40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9</TotalTime>
  <Words>127</Words>
  <Application>Microsoft Office PowerPoint</Application>
  <PresentationFormat>Presentación en pantalla (16:9)</PresentationFormat>
  <Paragraphs>8</Paragraphs>
  <Slides>1</Slides>
  <Notes>1</Notes>
  <HiddenSlides>0</HiddenSlides>
  <MMClips>0</MMClips>
  <ScaleCrop>false</ScaleCrop>
  <HeadingPairs>
    <vt:vector size="6" baseType="variant">
      <vt:variant>
        <vt:lpstr>Fuentes usadas</vt:lpstr>
      </vt:variant>
      <vt:variant>
        <vt:i4>2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4" baseType="lpstr">
      <vt:lpstr>Nunito</vt:lpstr>
      <vt:lpstr>Arial</vt:lpstr>
      <vt:lpstr>Simple Light</vt:lpstr>
      <vt:lpstr>Presentación de PowerPoint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Ariel Bonavide</dc:creator>
  <cp:lastModifiedBy>Ariel Bonavide</cp:lastModifiedBy>
  <cp:revision>3</cp:revision>
  <dcterms:modified xsi:type="dcterms:W3CDTF">2020-06-12T21:26:28Z</dcterms:modified>
</cp:coreProperties>
</file>